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42CC-7CC4-453B-9E0A-BA9940D0C31D}" type="datetimeFigureOut">
              <a:rPr lang="en-GB" smtClean="0"/>
              <a:t>06/11/2010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45B0-5F2E-467A-A104-B142CE638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271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42CC-7CC4-453B-9E0A-BA9940D0C31D}" type="datetimeFigureOut">
              <a:rPr lang="en-GB" smtClean="0"/>
              <a:t>06/11/2010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45B0-5F2E-467A-A104-B142CE638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962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42CC-7CC4-453B-9E0A-BA9940D0C31D}" type="datetimeFigureOut">
              <a:rPr lang="en-GB" smtClean="0"/>
              <a:t>06/11/2010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45B0-5F2E-467A-A104-B142CE638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024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42CC-7CC4-453B-9E0A-BA9940D0C31D}" type="datetimeFigureOut">
              <a:rPr lang="en-GB" smtClean="0"/>
              <a:t>06/11/2010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45B0-5F2E-467A-A104-B142CE638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91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42CC-7CC4-453B-9E0A-BA9940D0C31D}" type="datetimeFigureOut">
              <a:rPr lang="en-GB" smtClean="0"/>
              <a:t>06/11/2010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45B0-5F2E-467A-A104-B142CE638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137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42CC-7CC4-453B-9E0A-BA9940D0C31D}" type="datetimeFigureOut">
              <a:rPr lang="en-GB" smtClean="0"/>
              <a:t>06/11/2010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45B0-5F2E-467A-A104-B142CE638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44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42CC-7CC4-453B-9E0A-BA9940D0C31D}" type="datetimeFigureOut">
              <a:rPr lang="en-GB" smtClean="0"/>
              <a:t>06/11/2010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45B0-5F2E-467A-A104-B142CE638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061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42CC-7CC4-453B-9E0A-BA9940D0C31D}" type="datetimeFigureOut">
              <a:rPr lang="en-GB" smtClean="0"/>
              <a:t>06/11/2010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45B0-5F2E-467A-A104-B142CE638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892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42CC-7CC4-453B-9E0A-BA9940D0C31D}" type="datetimeFigureOut">
              <a:rPr lang="en-GB" smtClean="0"/>
              <a:t>06/11/2010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45B0-5F2E-467A-A104-B142CE638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42CC-7CC4-453B-9E0A-BA9940D0C31D}" type="datetimeFigureOut">
              <a:rPr lang="en-GB" smtClean="0"/>
              <a:t>06/11/2010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45B0-5F2E-467A-A104-B142CE638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53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42CC-7CC4-453B-9E0A-BA9940D0C31D}" type="datetimeFigureOut">
              <a:rPr lang="en-GB" smtClean="0"/>
              <a:t>06/11/2010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145B0-5F2E-467A-A104-B142CE638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171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242CC-7CC4-453B-9E0A-BA9940D0C31D}" type="datetimeFigureOut">
              <a:rPr lang="en-GB" smtClean="0"/>
              <a:t>06/11/2010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145B0-5F2E-467A-A104-B142CE638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5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534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MAZE</dc:creator>
  <cp:lastModifiedBy>MAZE</cp:lastModifiedBy>
  <cp:revision>2</cp:revision>
  <dcterms:created xsi:type="dcterms:W3CDTF">2010-11-06T19:31:57Z</dcterms:created>
  <dcterms:modified xsi:type="dcterms:W3CDTF">2010-11-06T20:04:05Z</dcterms:modified>
</cp:coreProperties>
</file>